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4" r:id="rId4"/>
    <p:sldId id="261" r:id="rId5"/>
    <p:sldId id="283" r:id="rId6"/>
    <p:sldId id="262" r:id="rId7"/>
    <p:sldId id="263" r:id="rId8"/>
    <p:sldId id="274" r:id="rId9"/>
    <p:sldId id="275" r:id="rId10"/>
    <p:sldId id="276" r:id="rId11"/>
    <p:sldId id="277" r:id="rId12"/>
    <p:sldId id="280" r:id="rId13"/>
    <p:sldId id="269" r:id="rId14"/>
    <p:sldId id="28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890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784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590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924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076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022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8619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223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075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9512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730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44B05-F936-4977-9E0C-B32F0DBEA5D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864ED-7786-4152-8B5F-BFAEF6D60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2564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Формирование экологической культуры </a:t>
            </a:r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обучающихся средствами </a:t>
            </a:r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школьного туризма</a:t>
            </a:r>
            <a:endParaRPr lang="ru-RU" sz="4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869160"/>
            <a:ext cx="4104456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>Руднева Оксана Викторовна</a:t>
            </a:r>
            <a:r>
              <a:rPr lang="ru-RU" sz="2000" b="1" dirty="0" smtClean="0">
                <a:solidFill>
                  <a:srgbClr val="0070C0"/>
                </a:solidFill>
              </a:rPr>
              <a:t>,  </a:t>
            </a:r>
          </a:p>
          <a:p>
            <a:pPr algn="l"/>
            <a:r>
              <a:rPr lang="ru-RU" sz="2000" b="1" dirty="0" smtClean="0">
                <a:solidFill>
                  <a:srgbClr val="0070C0"/>
                </a:solidFill>
              </a:rPr>
              <a:t>учитель русского языка и литературы</a:t>
            </a:r>
          </a:p>
          <a:p>
            <a:pPr algn="l"/>
            <a:r>
              <a:rPr lang="ru-RU" sz="2000" b="1" dirty="0" smtClean="0">
                <a:solidFill>
                  <a:srgbClr val="0070C0"/>
                </a:solidFill>
              </a:rPr>
              <a:t>МАОУ «Лицей № 77 </a:t>
            </a:r>
            <a:r>
              <a:rPr lang="ru-RU" sz="2000" b="1" dirty="0" err="1" smtClean="0">
                <a:solidFill>
                  <a:srgbClr val="0070C0"/>
                </a:solidFill>
              </a:rPr>
              <a:t>г.Челябинска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786688" y="152400"/>
          <a:ext cx="1357312" cy="655638"/>
        </p:xfrm>
        <a:graphic>
          <a:graphicData uri="http://schemas.openxmlformats.org/presentationml/2006/ole">
            <p:oleObj spid="_x0000_s1026" r:id="rId3" imgW="2963880" imgH="126684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19699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0"/>
            <a:ext cx="9108504" cy="6831378"/>
          </a:xfrm>
        </p:spPr>
      </p:pic>
    </p:spTree>
    <p:extLst>
      <p:ext uri="{BB962C8B-B14F-4D97-AF65-F5344CB8AC3E}">
        <p14:creationId xmlns:p14="http://schemas.microsoft.com/office/powerpoint/2010/main" xmlns="" val="1471098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076989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838"/>
            <a:ext cx="9252520" cy="6939391"/>
          </a:xfrm>
        </p:spPr>
      </p:pic>
    </p:spTree>
    <p:extLst>
      <p:ext uri="{BB962C8B-B14F-4D97-AF65-F5344CB8AC3E}">
        <p14:creationId xmlns:p14="http://schemas.microsoft.com/office/powerpoint/2010/main" xmlns="" val="2486157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-31971"/>
            <a:ext cx="5156901" cy="6875868"/>
          </a:xfrm>
        </p:spPr>
      </p:pic>
    </p:spTree>
    <p:extLst>
      <p:ext uri="{BB962C8B-B14F-4D97-AF65-F5344CB8AC3E}">
        <p14:creationId xmlns:p14="http://schemas.microsoft.com/office/powerpoint/2010/main" xmlns="" val="1543956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Формирование экологической культуры </a:t>
            </a:r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обучающихся средствами </a:t>
            </a:r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школьного туризма</a:t>
            </a:r>
            <a:endParaRPr lang="ru-RU" sz="4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869160"/>
            <a:ext cx="4104456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>Руднева Оксана Викторовна</a:t>
            </a:r>
            <a:r>
              <a:rPr lang="ru-RU" sz="2000" b="1" dirty="0" smtClean="0">
                <a:solidFill>
                  <a:srgbClr val="0070C0"/>
                </a:solidFill>
              </a:rPr>
              <a:t>,  </a:t>
            </a:r>
          </a:p>
          <a:p>
            <a:pPr algn="l"/>
            <a:r>
              <a:rPr lang="ru-RU" sz="2000" b="1" dirty="0" smtClean="0">
                <a:solidFill>
                  <a:srgbClr val="0070C0"/>
                </a:solidFill>
              </a:rPr>
              <a:t>учитель русского языка и литературы</a:t>
            </a:r>
          </a:p>
          <a:p>
            <a:pPr algn="l"/>
            <a:r>
              <a:rPr lang="ru-RU" sz="2000" b="1" dirty="0" smtClean="0">
                <a:solidFill>
                  <a:srgbClr val="0070C0"/>
                </a:solidFill>
              </a:rPr>
              <a:t>МАОУ «Лицей № 77 </a:t>
            </a:r>
            <a:r>
              <a:rPr lang="ru-RU" sz="2000" b="1" dirty="0" err="1" smtClean="0">
                <a:solidFill>
                  <a:srgbClr val="0070C0"/>
                </a:solidFill>
              </a:rPr>
              <a:t>г.Челябинска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786688" y="152400"/>
          <a:ext cx="1357312" cy="655638"/>
        </p:xfrm>
        <a:graphic>
          <a:graphicData uri="http://schemas.openxmlformats.org/presentationml/2006/ole">
            <p:oleObj spid="_x0000_s2050" r:id="rId3" imgW="2963880" imgH="126684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19699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195637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Georgia" pitchFamily="18" charset="0"/>
              </a:rPr>
              <a:t>Природа – 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Georgia" pitchFamily="18" charset="0"/>
              </a:rPr>
              <a:t>Человек –  Общество</a:t>
            </a:r>
            <a:endParaRPr lang="ru-RU" sz="60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7425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1"/>
          </a:xfrm>
        </p:spPr>
      </p:pic>
    </p:spTree>
    <p:extLst>
      <p:ext uri="{BB962C8B-B14F-4D97-AF65-F5344CB8AC3E}">
        <p14:creationId xmlns:p14="http://schemas.microsoft.com/office/powerpoint/2010/main" xmlns="" val="1221519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435280" cy="5577483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</a:rPr>
              <a:t>Компоненты экологической культуры: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Экологические знания и представления;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Экологическое мышление;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Экологическая культура чувств;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Экологически оправданное поведение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4675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488029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535104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13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xmlns="" val="2384939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663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xmlns="" val="38218662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70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Формирование экологической культуры обучающихся средствами школьного туризма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Формирование экологической культуры обучающихся средствами школьного туризма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41</dc:creator>
  <cp:lastModifiedBy>дом</cp:lastModifiedBy>
  <cp:revision>6</cp:revision>
  <dcterms:created xsi:type="dcterms:W3CDTF">2016-10-20T07:23:21Z</dcterms:created>
  <dcterms:modified xsi:type="dcterms:W3CDTF">2016-10-20T14:09:57Z</dcterms:modified>
</cp:coreProperties>
</file>